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6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435" y="6556256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92538" y="8280956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235335" y="8421628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98061" y="6563876"/>
            <a:ext cx="1474549" cy="1526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0175" y="484450"/>
            <a:ext cx="3172664" cy="1268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1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 </a:t>
            </a:r>
          </a:p>
        </p:txBody>
      </p:sp>
      <p:pic>
        <p:nvPicPr>
          <p:cNvPr id="9" name="Picture 8" descr="Ước gì ta bé lại - Kỉ niệm tuổi thơ ta - QUANTRI123.CO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10684"/>
            <a:ext cx="187515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ạt hình ảnh tuổi thơ đưa ta sống lại cùng những kí ức tươi đẹp nhấ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20209"/>
            <a:ext cx="19240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11201400" y="2536983"/>
            <a:ext cx="1852295" cy="1379220"/>
          </a:xfrm>
          <a:prstGeom prst="rect">
            <a:avLst/>
          </a:prstGeom>
        </p:spPr>
      </p:pic>
      <p:pic>
        <p:nvPicPr>
          <p:cNvPr id="12" name="Picture 11" descr="Hình ảnh mô tả trò chơi Chi chi chành chành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65" y="4431982"/>
            <a:ext cx="1906270" cy="142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thegoldbeehive.edu.vn/files/tro-choi-dan-gian-cho-tre-mam-non-6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88" y="4371468"/>
            <a:ext cx="1897380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20 Câu STT Tuổi Thơ Và Những Dòng Danh Ngôn Hay Về Thời Thơ Ấu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632" y="4515614"/>
            <a:ext cx="17526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ách Chơi chuyền 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97" y="6842054"/>
            <a:ext cx="1595755" cy="137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80278" y="5408454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75454" y="8500482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87929" y="8776842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4908" y="794684"/>
            <a:ext cx="6489277" cy="13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marR="177165" algn="ctr">
              <a:lnSpc>
                <a:spcPct val="115000"/>
              </a:lnSpc>
              <a:tabLst>
                <a:tab pos="57150" algn="l"/>
              </a:tabLst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1.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TUỔI THƠ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marR="177165" algn="ctr">
              <a:lnSpc>
                <a:spcPct val="115000"/>
              </a:lnSpc>
              <a:spcAft>
                <a:spcPts val="0"/>
              </a:spcAft>
              <a:tabLst>
                <a:tab pos="57150" algn="l"/>
              </a:tabLst>
            </a:pP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224" y="1767117"/>
            <a:ext cx="4120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Giới thiệu bài học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2675911"/>
            <a:ext cx="11506200" cy="623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VB đọc chính: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VB1: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VB 2: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VB 4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Cư-rô-ya-na-gi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Tê-sư-cô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VB 3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8128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643" y="6049353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25600" y="8240731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68397" y="8553663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150754" y="6386132"/>
            <a:ext cx="1474549" cy="152605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26523"/>
              </p:ext>
            </p:extLst>
          </p:nvPr>
        </p:nvGraphicFramePr>
        <p:xfrm>
          <a:off x="3011025" y="1334366"/>
          <a:ext cx="12490961" cy="7372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9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1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01: TÌM HIỂU TRI THỨC NGỮ VĂN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Cho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Cho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09800" y="190500"/>
            <a:ext cx="6189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tri thức ngữ văn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6256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70118" y="5408454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14607" y="8240731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27068" y="837891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150754" y="6510799"/>
            <a:ext cx="1474549" cy="152605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70841"/>
              </p:ext>
            </p:extLst>
          </p:nvPr>
        </p:nvGraphicFramePr>
        <p:xfrm>
          <a:off x="0" y="-162561"/>
          <a:ext cx="18288000" cy="10449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8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7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01: TÌM HIỂU TRI THỨC NGỮ VĂN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*Ví dụ về truyện ngắn :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 tranh của em gái tôi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(Tạ Duy Anh)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 không tính trước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(Nguyễn Nhật Ánh)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Chích Bông ơi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(Cao Duy Sơn)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*Ví dụ về tiểu thuyết: 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 rừng phương Nam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(Đoàn Giỏi); 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 ngày thơ ấu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(Nguyên Hồng)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1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Cho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01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sung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sướng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5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Cho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qua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 ngắn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"Bức tranh của em gái tôi"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(Tạ Duy Anh):  Nhân vật người anh trai hiện lên là người ích kỉ, đố kị.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949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70783" y="8304987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42378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593223" y="5676900"/>
            <a:ext cx="1474549" cy="1526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4441" y="589243"/>
            <a:ext cx="2830903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000250"/>
          </a:xfrm>
          <a:prstGeom prst="rect">
            <a:avLst/>
          </a:prstGeom>
          <a:solidFill>
            <a:srgbClr val="B9E1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45375" y="5143500"/>
            <a:ext cx="2885327" cy="373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1898">
            <a:off x="1919791" y="8426107"/>
            <a:ext cx="1777174" cy="1426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823" y="9260769"/>
            <a:ext cx="1522477" cy="15205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625303" y="8517091"/>
            <a:ext cx="1325394" cy="12442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7929" y="7008872"/>
            <a:ext cx="1474549" cy="15260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848</Words>
  <Application>Microsoft Office PowerPoint</Application>
  <PresentationFormat>Custom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Wingdings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2006-08-16T00:00:00Z</dcterms:created>
  <dcterms:modified xsi:type="dcterms:W3CDTF">2024-09-05T10:30:41Z</dcterms:modified>
  <dc:identifier>DAFEkpg9IkY</dc:identifier>
</cp:coreProperties>
</file>